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0" r:id="rId1"/>
  </p:sldMasterIdLst>
  <p:notesMasterIdLst>
    <p:notesMasterId r:id="rId20"/>
  </p:notesMasterIdLst>
  <p:sldIdLst>
    <p:sldId id="256" r:id="rId2"/>
    <p:sldId id="257" r:id="rId3"/>
    <p:sldId id="270" r:id="rId4"/>
    <p:sldId id="271" r:id="rId5"/>
    <p:sldId id="259" r:id="rId6"/>
    <p:sldId id="273" r:id="rId7"/>
    <p:sldId id="274" r:id="rId8"/>
    <p:sldId id="275" r:id="rId9"/>
    <p:sldId id="260" r:id="rId10"/>
    <p:sldId id="261" r:id="rId11"/>
    <p:sldId id="262" r:id="rId12"/>
    <p:sldId id="276" r:id="rId13"/>
    <p:sldId id="264" r:id="rId14"/>
    <p:sldId id="265" r:id="rId15"/>
    <p:sldId id="266" r:id="rId16"/>
    <p:sldId id="267" r:id="rId17"/>
    <p:sldId id="268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75034"/>
  </p:normalViewPr>
  <p:slideViewPr>
    <p:cSldViewPr snapToGrid="0" snapToObjects="1">
      <p:cViewPr varScale="1">
        <p:scale>
          <a:sx n="93" d="100"/>
          <a:sy n="93" d="100"/>
        </p:scale>
        <p:origin x="1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5238D-4D05-A644-90B2-5EF00D9C826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EF2E1-4EA7-7D40-B5E7-0C7223D84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Talk</a:t>
            </a:r>
            <a:r>
              <a:rPr lang="en-US" baseline="0" dirty="0" smtClean="0"/>
              <a:t> </a:t>
            </a:r>
            <a:r>
              <a:rPr lang="en-US" baseline="0" dirty="0"/>
              <a:t>about </a:t>
            </a:r>
            <a:r>
              <a:rPr lang="en-US" baseline="0" dirty="0" smtClean="0"/>
              <a:t>c-groups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Uses the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kernel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Technically has existed for a long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EF2E1-4EA7-7D40-B5E7-0C7223D84B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Core</a:t>
            </a:r>
            <a:r>
              <a:rPr lang="en-US" baseline="0" dirty="0" smtClean="0"/>
              <a:t> OS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Docker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Hadoop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Jelastic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Lmctfy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Lxc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Mesos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EF2E1-4EA7-7D40-B5E7-0C7223D84B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Talk about </a:t>
            </a:r>
            <a:r>
              <a:rPr lang="en-US"/>
              <a:t>Docker Configuration</a:t>
            </a:r>
            <a:endParaRPr lang="en-US" baseline="0" dirty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Volumes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Ports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Environment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EF2E1-4EA7-7D40-B5E7-0C7223D84B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5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Upgrading Clusters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Node</a:t>
            </a:r>
            <a:r>
              <a:rPr lang="en-US" baseline="0" dirty="0" smtClean="0"/>
              <a:t> failures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Container Migration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Balancing 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EF2E1-4EA7-7D40-B5E7-0C7223D84B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Break up traditionally huge services into smaller (micro) services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Allows for service</a:t>
            </a:r>
            <a:r>
              <a:rPr lang="en-US" baseline="0" dirty="0" smtClean="0"/>
              <a:t> to be highly </a:t>
            </a:r>
            <a:r>
              <a:rPr lang="en-US" baseline="0" dirty="0" err="1" smtClean="0"/>
              <a:t>specialised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Allows for easy scaling of services (Limits impact and only scales services that need to be scaled)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EF2E1-4EA7-7D40-B5E7-0C7223D84B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3865-36B6-5F4E-B90D-AD94A193915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83865-36B6-5F4E-B90D-AD94A1939154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8B064-950F-464D-B61A-9E531722919D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06A3B-EC57-8948-AC08-B3861ED68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Orchestration?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48188" cy="4351338"/>
          </a:xfrm>
        </p:spPr>
        <p:txBody>
          <a:bodyPr/>
          <a:lstStyle/>
          <a:p>
            <a:r>
              <a:rPr lang="en-US" dirty="0" smtClean="0"/>
              <a:t>Provisioning Hosts</a:t>
            </a:r>
          </a:p>
          <a:p>
            <a:r>
              <a:rPr lang="en-US" dirty="0" smtClean="0"/>
              <a:t>Managing Containers</a:t>
            </a:r>
          </a:p>
          <a:p>
            <a:r>
              <a:rPr lang="en-US" dirty="0" smtClean="0"/>
              <a:t>What to do with failed containers?</a:t>
            </a:r>
          </a:p>
          <a:p>
            <a:r>
              <a:rPr lang="en-US" dirty="0" smtClean="0"/>
              <a:t>Linking containers</a:t>
            </a:r>
          </a:p>
          <a:p>
            <a:r>
              <a:rPr lang="en-US" dirty="0" smtClean="0"/>
              <a:t>Exposing services</a:t>
            </a:r>
          </a:p>
          <a:p>
            <a:r>
              <a:rPr lang="en-US" dirty="0" smtClean="0"/>
              <a:t>Scaling the cluster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141" y="1825625"/>
            <a:ext cx="6502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a </a:t>
            </a:r>
            <a:r>
              <a:rPr lang="en-US" b="1" dirty="0" err="1" smtClean="0"/>
              <a:t>Microservice</a:t>
            </a:r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8" y="1441678"/>
            <a:ext cx="8610272" cy="48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0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Microservices</a:t>
            </a:r>
            <a:r>
              <a:rPr lang="en-US" b="1" dirty="0" smtClean="0"/>
              <a:t> in Reality</a:t>
            </a:r>
            <a:endParaRPr lang="en-US" b="1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55" y="1690688"/>
            <a:ext cx="4987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Lets use Docker-Compose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method to define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r>
              <a:rPr lang="en-US" dirty="0" smtClean="0"/>
              <a:t>Allows for managing everything via YAML files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docker-compose.yml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Create a set of new services with node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0" y="1825625"/>
            <a:ext cx="254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26" r="1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/>
              <a:t>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Improve Orchestration by allowing for redundancy</a:t>
            </a:r>
          </a:p>
          <a:p>
            <a:r>
              <a:rPr lang="en-US" sz="1800" dirty="0"/>
              <a:t>Network all of the </a:t>
            </a:r>
            <a:r>
              <a:rPr lang="en-US" sz="1800" dirty="0" smtClean="0"/>
              <a:t>nodes</a:t>
            </a:r>
          </a:p>
          <a:p>
            <a:r>
              <a:rPr lang="en-US" sz="1800" dirty="0" smtClean="0"/>
              <a:t>Natural Extension of Docker Compose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69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37" r="13105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Lets use Docker Swarm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Perform the same example as the Docker Compose, but using Swarm instead</a:t>
            </a:r>
          </a:p>
        </p:txBody>
      </p:sp>
    </p:spTree>
    <p:extLst>
      <p:ext uri="{BB962C8B-B14F-4D97-AF65-F5344CB8AC3E}">
        <p14:creationId xmlns:p14="http://schemas.microsoft.com/office/powerpoint/2010/main" val="1483528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501" r="-2" b="529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Orchestration tool developed by Google for container </a:t>
            </a:r>
            <a:r>
              <a:rPr lang="en-US" sz="2000" dirty="0" smtClean="0"/>
              <a:t>orchestration</a:t>
            </a:r>
          </a:p>
          <a:p>
            <a:r>
              <a:rPr lang="en-US" sz="2000" dirty="0" smtClean="0"/>
              <a:t>Provides more features than Swarm</a:t>
            </a:r>
          </a:p>
          <a:p>
            <a:pPr lvl="1"/>
            <a:r>
              <a:rPr lang="en-US" sz="1600" dirty="0" smtClean="0"/>
              <a:t>But Swarm is catching up</a:t>
            </a:r>
          </a:p>
          <a:p>
            <a:r>
              <a:rPr lang="en-US" sz="2000" dirty="0" smtClean="0"/>
              <a:t>Considered a Market Leader in Orchestration</a:t>
            </a:r>
          </a:p>
          <a:p>
            <a:r>
              <a:rPr lang="en-US" sz="2000" dirty="0" smtClean="0"/>
              <a:t>Is not tied to Docker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48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9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Lets use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Build a Kubernetes cluster using</a:t>
            </a:r>
            <a:r>
              <a:rPr lang="en-US" sz="2000" dirty="0"/>
              <a:t> </a:t>
            </a:r>
            <a:r>
              <a:rPr lang="en-US" sz="2000" dirty="0" err="1" smtClean="0"/>
              <a:t>minikube</a:t>
            </a:r>
            <a:endParaRPr lang="en-US" sz="2000" dirty="0" smtClean="0"/>
          </a:p>
          <a:p>
            <a:r>
              <a:rPr lang="en-US" sz="2000" smtClean="0"/>
              <a:t>Same example as for Swarm and Docker Compose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6685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Cgroups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2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2" r="1098" b="-2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/>
              <a:t>What is a Container?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Lightweight, stand-alone, executable package of a piece of software</a:t>
            </a:r>
          </a:p>
          <a:p>
            <a:r>
              <a:rPr lang="en-US" sz="1800" dirty="0"/>
              <a:t>Includes all of the dependencies</a:t>
            </a:r>
          </a:p>
          <a:p>
            <a:r>
              <a:rPr lang="en-US" sz="1800" dirty="0"/>
              <a:t>Runs the same regardless of environment</a:t>
            </a:r>
          </a:p>
          <a:p>
            <a:r>
              <a:rPr lang="en-US" sz="1800" dirty="0"/>
              <a:t>Isolated from 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71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636008" y="640082"/>
            <a:ext cx="69596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/>
              <a:t>Linux and </a:t>
            </a:r>
            <a:r>
              <a:rPr lang="en-US" b="1" dirty="0" err="1"/>
              <a:t>CGroups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Control groups</a:t>
            </a:r>
          </a:p>
          <a:p>
            <a:r>
              <a:rPr lang="en-US" sz="1800" dirty="0"/>
              <a:t>Limits, accounts and isolates resource </a:t>
            </a:r>
            <a:r>
              <a:rPr lang="en-US" sz="1800" dirty="0" smtClean="0"/>
              <a:t>usages</a:t>
            </a:r>
          </a:p>
          <a:p>
            <a:r>
              <a:rPr lang="en-US" sz="1800" dirty="0" smtClean="0"/>
              <a:t>Started at Google (Paul </a:t>
            </a:r>
            <a:r>
              <a:rPr lang="en-US" sz="1800" dirty="0" err="1" smtClean="0"/>
              <a:t>Menage</a:t>
            </a:r>
            <a:r>
              <a:rPr lang="en-US" sz="1800" dirty="0" smtClean="0"/>
              <a:t> and </a:t>
            </a:r>
            <a:r>
              <a:rPr lang="en-US" sz="1800" dirty="0" err="1" smtClean="0"/>
              <a:t>Rohit</a:t>
            </a:r>
            <a:r>
              <a:rPr lang="en-US" sz="1800" dirty="0" smtClean="0"/>
              <a:t> Seth) in 2007</a:t>
            </a:r>
          </a:p>
          <a:p>
            <a:r>
              <a:rPr lang="en-US" sz="1800" dirty="0" smtClean="0"/>
              <a:t>Originally called Containers, but changed to avoid confusion</a:t>
            </a:r>
          </a:p>
          <a:p>
            <a:r>
              <a:rPr lang="en-US" sz="1800" dirty="0" smtClean="0"/>
              <a:t>Merged into mainline </a:t>
            </a:r>
            <a:r>
              <a:rPr lang="en-US" sz="1800" dirty="0" err="1" smtClean="0"/>
              <a:t>kernal</a:t>
            </a:r>
            <a:r>
              <a:rPr lang="en-US" sz="1800" dirty="0" smtClean="0"/>
              <a:t> at version 2.6.24 in 2008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790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uses </a:t>
            </a:r>
            <a:r>
              <a:rPr lang="en-US" b="1" dirty="0" err="1" smtClean="0"/>
              <a:t>CGroups</a:t>
            </a:r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7527" y="4265855"/>
            <a:ext cx="2387257" cy="2199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04" y="1590675"/>
            <a:ext cx="2048164" cy="2048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950" y="1590675"/>
            <a:ext cx="2794000" cy="290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744" y="3894763"/>
            <a:ext cx="3790185" cy="2963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456" y="3117135"/>
            <a:ext cx="3455166" cy="818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46" y="1538573"/>
            <a:ext cx="4242650" cy="15414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8040" y="3972926"/>
            <a:ext cx="2785437" cy="27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does a Container Differ from a VM?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8" y="1707979"/>
            <a:ext cx="4228905" cy="3791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3" y="1702971"/>
            <a:ext cx="4224337" cy="37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5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Containers and VMs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1864405"/>
            <a:ext cx="8764071" cy="422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20" b="2"/>
          <a:stretch/>
        </p:blipFill>
        <p:spPr>
          <a:xfrm>
            <a:off x="7429500" y="1904281"/>
            <a:ext cx="3982886" cy="3353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Has multiple versions (CE, EE, Moby)</a:t>
            </a:r>
          </a:p>
          <a:p>
            <a:r>
              <a:rPr lang="en-US" sz="2000" dirty="0"/>
              <a:t>Most likely the tool you will encounter when looking for containers</a:t>
            </a:r>
          </a:p>
          <a:p>
            <a:r>
              <a:rPr lang="en-US" sz="2000" dirty="0"/>
              <a:t>Supports multiple platforms (Mac, Windows, Linux)</a:t>
            </a:r>
          </a:p>
          <a:p>
            <a:r>
              <a:rPr lang="en-US" sz="2000" dirty="0"/>
              <a:t>Has a Public Repository for Images</a:t>
            </a:r>
          </a:p>
        </p:txBody>
      </p:sp>
    </p:spTree>
    <p:extLst>
      <p:ext uri="{BB962C8B-B14F-4D97-AF65-F5344CB8AC3E}">
        <p14:creationId xmlns:p14="http://schemas.microsoft.com/office/powerpoint/2010/main" val="15204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" b="137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Docker Image vs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Image is a recipe or blue print describing a desired initial state for a container</a:t>
            </a:r>
          </a:p>
          <a:p>
            <a:pPr lvl="1"/>
            <a:r>
              <a:rPr lang="en-US" sz="2000"/>
              <a:t>Read Only</a:t>
            </a:r>
          </a:p>
          <a:p>
            <a:pPr lvl="1"/>
            <a:r>
              <a:rPr lang="en-US" sz="2000"/>
              <a:t>Transportable</a:t>
            </a:r>
          </a:p>
          <a:p>
            <a:r>
              <a:rPr lang="en-US" sz="2000"/>
              <a:t>Container is the isolated process actually executing</a:t>
            </a:r>
          </a:p>
          <a:p>
            <a:pPr lvl="1"/>
            <a:r>
              <a:rPr lang="en-US" sz="2000"/>
              <a:t>State can change as the container runs</a:t>
            </a:r>
          </a:p>
          <a:p>
            <a:pPr lvl="1"/>
            <a:r>
              <a:rPr lang="en-US" sz="2000"/>
              <a:t>Ephemeral by default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6992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68" r="1112" b="-2"/>
          <a:stretch/>
        </p:blipFill>
        <p:spPr>
          <a:xfrm>
            <a:off x="8115299" y="640083"/>
            <a:ext cx="3437037" cy="3510106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b="1" dirty="0"/>
              <a:t>Make a Simple 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Create a simple </a:t>
            </a:r>
            <a:r>
              <a:rPr lang="en-US" dirty="0" err="1"/>
              <a:t>NodeJS</a:t>
            </a:r>
            <a:r>
              <a:rPr lang="en-US" dirty="0"/>
              <a:t> App</a:t>
            </a:r>
          </a:p>
          <a:p>
            <a:r>
              <a:rPr lang="en-US" dirty="0"/>
              <a:t>Build the Image</a:t>
            </a:r>
          </a:p>
          <a:p>
            <a:r>
              <a:rPr lang="en-US" dirty="0"/>
              <a:t>Run the Container</a:t>
            </a:r>
          </a:p>
        </p:txBody>
      </p:sp>
    </p:spTree>
    <p:extLst>
      <p:ext uri="{BB962C8B-B14F-4D97-AF65-F5344CB8AC3E}">
        <p14:creationId xmlns:p14="http://schemas.microsoft.com/office/powerpoint/2010/main" val="80354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411</Words>
  <Application>Microsoft Macintosh PowerPoint</Application>
  <PresentationFormat>Widescreen</PresentationFormat>
  <Paragraphs>89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Container Orchestration</vt:lpstr>
      <vt:lpstr>What is a Container?</vt:lpstr>
      <vt:lpstr>Linux and CGroups</vt:lpstr>
      <vt:lpstr>What uses CGroups?</vt:lpstr>
      <vt:lpstr>How does a Container Differ from a VM?</vt:lpstr>
      <vt:lpstr>Containers and VMs</vt:lpstr>
      <vt:lpstr>Docker</vt:lpstr>
      <vt:lpstr>Docker Image vs Container</vt:lpstr>
      <vt:lpstr>Make a Simple Container</vt:lpstr>
      <vt:lpstr>What is Orchestration?</vt:lpstr>
      <vt:lpstr>What is a Microservice?</vt:lpstr>
      <vt:lpstr>Microservices in Reality</vt:lpstr>
      <vt:lpstr>Lets use Docker-Compose</vt:lpstr>
      <vt:lpstr>Docker Swarm</vt:lpstr>
      <vt:lpstr>Lets use Docker Swarm</vt:lpstr>
      <vt:lpstr>Kubernetes</vt:lpstr>
      <vt:lpstr>Lets use Kubernetes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Orchestration</dc:title>
  <dc:creator>Steven Carter</dc:creator>
  <cp:lastModifiedBy>Steven Carter</cp:lastModifiedBy>
  <cp:revision>13</cp:revision>
  <dcterms:created xsi:type="dcterms:W3CDTF">2017-11-10T06:24:59Z</dcterms:created>
  <dcterms:modified xsi:type="dcterms:W3CDTF">2017-11-13T13:27:22Z</dcterms:modified>
</cp:coreProperties>
</file>